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38" d="100"/>
          <a:sy n="138" d="100"/>
        </p:scale>
        <p:origin x="17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84214-FBC5-B145-B105-C39EE410F281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C3E03-FE92-D54D-A236-939067286FE5}" type="slidenum">
              <a:rPr kumimoji="1" lang="zh-TW" altLang="en-US" smtClean="0"/>
            </a:fld>
            <a:endParaRPr kumimoji="1"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GB" altLang="zh-TW" dirty="0"/>
              <a:t>Ref: </a:t>
            </a:r>
            <a:endParaRPr kumimoji="1" lang="en-GB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TW" dirty="0"/>
              <a:t>https://</a:t>
            </a:r>
            <a:r>
              <a:rPr lang="en-US" altLang="zh-TW" dirty="0" err="1"/>
              <a:t>www.digitalnuage.com</a:t>
            </a:r>
            <a:r>
              <a:rPr lang="en-US" altLang="zh-TW" dirty="0"/>
              <a:t>/disparity-and-depth-estimation-from-stereo-camera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TW" altLang="en-US" dirty="0"/>
              <a:t>https://www.oreilly.com/library/view/learning-opencv-3/9781491937983/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TW" dirty="0"/>
              <a:t>https://</a:t>
            </a:r>
            <a:r>
              <a:rPr lang="en-US" altLang="zh-TW" dirty="0" err="1"/>
              <a:t>developer.apple.com</a:t>
            </a:r>
            <a:r>
              <a:rPr lang="en-US" altLang="zh-TW" dirty="0"/>
              <a:t>/documentation/</a:t>
            </a:r>
            <a:r>
              <a:rPr lang="en-US" altLang="zh-TW" dirty="0" err="1"/>
              <a:t>avfoundation</a:t>
            </a:r>
            <a:r>
              <a:rPr lang="en-US" altLang="zh-TW" dirty="0"/>
              <a:t>/</a:t>
            </a:r>
            <a:r>
              <a:rPr lang="en-US" altLang="zh-TW" dirty="0" err="1"/>
              <a:t>avdepthdata</a:t>
            </a:r>
            <a:r>
              <a:rPr lang="en-US" altLang="zh-TW" dirty="0"/>
              <a:t>/accuracy/relative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GB" altLang="zh-TW" dirty="0"/>
              <a:t>https://</a:t>
            </a:r>
            <a:r>
              <a:rPr lang="en-GB" altLang="zh-TW" dirty="0" err="1"/>
              <a:t>developer.apple.com</a:t>
            </a:r>
            <a:r>
              <a:rPr lang="en-GB" altLang="zh-TW" dirty="0"/>
              <a:t>/documentation/</a:t>
            </a:r>
            <a:r>
              <a:rPr lang="en-GB" altLang="zh-TW" dirty="0" err="1"/>
              <a:t>avfoundation</a:t>
            </a:r>
            <a:r>
              <a:rPr lang="en-GB" altLang="zh-TW" dirty="0"/>
              <a:t>/</a:t>
            </a:r>
            <a:r>
              <a:rPr lang="en-GB" altLang="zh-TW" dirty="0" err="1"/>
              <a:t>additional_data_capture</a:t>
            </a:r>
            <a:r>
              <a:rPr lang="en-GB" altLang="zh-TW" dirty="0"/>
              <a:t>/</a:t>
            </a:r>
            <a:r>
              <a:rPr lang="en-GB" altLang="zh-TW" dirty="0" err="1"/>
              <a:t>capturing_photos_with_depth</a:t>
            </a:r>
            <a:endParaRPr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FC3E03-FE92-D54D-A236-939067286FE5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矩形 1097"/>
          <p:cNvSpPr/>
          <p:nvPr/>
        </p:nvSpPr>
        <p:spPr>
          <a:xfrm>
            <a:off x="2770910" y="823334"/>
            <a:ext cx="3867644" cy="5674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pSp>
        <p:nvGrpSpPr>
          <p:cNvPr id="1099" name="群組 1098"/>
          <p:cNvGrpSpPr/>
          <p:nvPr/>
        </p:nvGrpSpPr>
        <p:grpSpPr>
          <a:xfrm>
            <a:off x="5233225" y="823333"/>
            <a:ext cx="5254625" cy="5674995"/>
            <a:chOff x="5233225" y="823333"/>
            <a:chExt cx="5254625" cy="5674995"/>
          </a:xfrm>
        </p:grpSpPr>
        <p:sp>
          <p:nvSpPr>
            <p:cNvPr id="1032" name="矩形 1031"/>
            <p:cNvSpPr/>
            <p:nvPr/>
          </p:nvSpPr>
          <p:spPr>
            <a:xfrm>
              <a:off x="6136830" y="4058023"/>
              <a:ext cx="4351020" cy="24403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031" name="矩形 1030"/>
            <p:cNvSpPr/>
            <p:nvPr/>
          </p:nvSpPr>
          <p:spPr>
            <a:xfrm>
              <a:off x="5233225" y="823333"/>
              <a:ext cx="5254556" cy="38758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00604" y="180460"/>
            <a:ext cx="10515600" cy="369332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Ver 1: Reconstruct 3D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6620130" y="180460"/>
            <a:ext cx="2079072" cy="56875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 Camera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7756068" y="1356970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Telephoto image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(main camera)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43382" y="1191136"/>
            <a:ext cx="4632569" cy="1170508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7727092" y="810025"/>
            <a:ext cx="2541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AVCapturePhotoOutput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3015784" y="134632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hand joints detector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3015784" y="2850913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2D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joints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950768" y="1184216"/>
            <a:ext cx="2215032" cy="2708797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950768" y="823612"/>
            <a:ext cx="189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 Library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5369552" y="2855779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Depth Map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756068" y="2880295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AVCaptureSession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7756068" y="4670633"/>
            <a:ext cx="2079072" cy="37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3015784" y="4494271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joints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7756068" y="5181690"/>
            <a:ext cx="2079072" cy="322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Preview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線箭頭接點 18"/>
          <p:cNvCxnSpPr>
            <a:stCxn id="4" idx="2"/>
            <a:endCxn id="7" idx="0"/>
          </p:cNvCxnSpPr>
          <p:nvPr/>
        </p:nvCxnSpPr>
        <p:spPr>
          <a:xfrm>
            <a:off x="7659666" y="749215"/>
            <a:ext cx="1" cy="44192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箭頭接點 21"/>
          <p:cNvCxnSpPr>
            <a:stCxn id="7" idx="2"/>
            <a:endCxn id="13" idx="0"/>
          </p:cNvCxnSpPr>
          <p:nvPr/>
        </p:nvCxnSpPr>
        <p:spPr>
          <a:xfrm flipH="1">
            <a:off x="6409088" y="2361644"/>
            <a:ext cx="1250579" cy="4941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箭頭接點 24"/>
          <p:cNvCxnSpPr>
            <a:stCxn id="5" idx="2"/>
            <a:endCxn id="14" idx="0"/>
          </p:cNvCxnSpPr>
          <p:nvPr/>
        </p:nvCxnSpPr>
        <p:spPr>
          <a:xfrm>
            <a:off x="8795604" y="2073717"/>
            <a:ext cx="0" cy="8065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文字方塊 25"/>
          <p:cNvSpPr txBox="1"/>
          <p:nvPr/>
        </p:nvSpPr>
        <p:spPr>
          <a:xfrm>
            <a:off x="6032330" y="2366816"/>
            <a:ext cx="10732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Disparity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直線箭頭接點 27"/>
          <p:cNvCxnSpPr>
            <a:stCxn id="14" idx="2"/>
            <a:endCxn id="15" idx="0"/>
          </p:cNvCxnSpPr>
          <p:nvPr/>
        </p:nvCxnSpPr>
        <p:spPr>
          <a:xfrm>
            <a:off x="8795604" y="3597042"/>
            <a:ext cx="0" cy="10735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線箭頭接點 32"/>
          <p:cNvCxnSpPr>
            <a:stCxn id="15" idx="2"/>
            <a:endCxn id="17" idx="0"/>
          </p:cNvCxnSpPr>
          <p:nvPr/>
        </p:nvCxnSpPr>
        <p:spPr>
          <a:xfrm>
            <a:off x="8795604" y="5042985"/>
            <a:ext cx="0" cy="13870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線箭頭接點 34"/>
          <p:cNvCxnSpPr>
            <a:stCxn id="10" idx="2"/>
            <a:endCxn id="16" idx="0"/>
          </p:cNvCxnSpPr>
          <p:nvPr/>
        </p:nvCxnSpPr>
        <p:spPr>
          <a:xfrm>
            <a:off x="4055320" y="3567660"/>
            <a:ext cx="0" cy="92661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線箭頭接點 36"/>
          <p:cNvCxnSpPr>
            <a:stCxn id="13" idx="2"/>
            <a:endCxn id="16" idx="0"/>
          </p:cNvCxnSpPr>
          <p:nvPr/>
        </p:nvCxnSpPr>
        <p:spPr>
          <a:xfrm flipH="1">
            <a:off x="4055320" y="3572526"/>
            <a:ext cx="2353768" cy="9217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線箭頭接點 43"/>
          <p:cNvCxnSpPr>
            <a:stCxn id="16" idx="3"/>
            <a:endCxn id="15" idx="1"/>
          </p:cNvCxnSpPr>
          <p:nvPr/>
        </p:nvCxnSpPr>
        <p:spPr>
          <a:xfrm>
            <a:off x="5094856" y="4852645"/>
            <a:ext cx="2661212" cy="41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5232824" y="4902554"/>
            <a:ext cx="110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Mirroring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線箭頭接點 54"/>
          <p:cNvCxnSpPr>
            <a:stCxn id="9" idx="2"/>
            <a:endCxn id="10" idx="0"/>
          </p:cNvCxnSpPr>
          <p:nvPr/>
        </p:nvCxnSpPr>
        <p:spPr>
          <a:xfrm>
            <a:off x="4055320" y="2063075"/>
            <a:ext cx="0" cy="7878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4" name="文字方塊 1033"/>
          <p:cNvSpPr txBox="1"/>
          <p:nvPr/>
        </p:nvSpPr>
        <p:spPr>
          <a:xfrm rot="16200000">
            <a:off x="9608699" y="2780734"/>
            <a:ext cx="128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Tread</a:t>
            </a:r>
            <a:endParaRPr kumimoji="1" lang="zh-TW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70" name="圖片 1069" descr="一張含有 螢幕擷取畫面, 多媒體, 視訊, 多媒體軟體 的圖片&#10;&#10;自動產生的描述"/>
          <p:cNvPicPr>
            <a:picLocks noChangeAspect="1"/>
          </p:cNvPicPr>
          <p:nvPr/>
        </p:nvPicPr>
        <p:blipFill rotWithShape="1">
          <a:blip r:embed="rId1"/>
          <a:srcRect l="6164" t="13833" r="14535" b="14130"/>
          <a:stretch>
            <a:fillRect/>
          </a:stretch>
        </p:blipFill>
        <p:spPr>
          <a:xfrm rot="5400000">
            <a:off x="6765437" y="3332101"/>
            <a:ext cx="703885" cy="1383836"/>
          </a:xfrm>
          <a:prstGeom prst="rect">
            <a:avLst/>
          </a:prstGeom>
        </p:spPr>
      </p:pic>
      <p:pic>
        <p:nvPicPr>
          <p:cNvPr id="1072" name="圖片 1071" descr="一張含有 室內, 牆, 螢幕擷取畫面, 人員 的圖片&#10;&#10;自動產生的描述"/>
          <p:cNvPicPr>
            <a:picLocks noChangeAspect="1"/>
          </p:cNvPicPr>
          <p:nvPr/>
        </p:nvPicPr>
        <p:blipFill rotWithShape="1">
          <a:blip r:embed="rId2"/>
          <a:srcRect l="6149" t="13833" r="14549" b="14130"/>
          <a:stretch>
            <a:fillRect/>
          </a:stretch>
        </p:blipFill>
        <p:spPr>
          <a:xfrm rot="5400000">
            <a:off x="9238391" y="3361141"/>
            <a:ext cx="716748" cy="1409127"/>
          </a:xfrm>
          <a:prstGeom prst="rect">
            <a:avLst/>
          </a:prstGeom>
        </p:spPr>
      </p:pic>
      <p:pic>
        <p:nvPicPr>
          <p:cNvPr id="1074" name="圖片 1073" descr="一張含有 人員, 室內, 牆, 潔淨 的圖片&#10;&#10;自動產生的描述"/>
          <p:cNvPicPr>
            <a:picLocks noChangeAspect="1"/>
          </p:cNvPicPr>
          <p:nvPr/>
        </p:nvPicPr>
        <p:blipFill rotWithShape="1">
          <a:blip r:embed="rId3"/>
          <a:srcRect l="1086" t="8017" r="4194" b="13695"/>
          <a:stretch>
            <a:fillRect/>
          </a:stretch>
        </p:blipFill>
        <p:spPr>
          <a:xfrm rot="5400000">
            <a:off x="8392323" y="5222684"/>
            <a:ext cx="806562" cy="1442784"/>
          </a:xfrm>
          <a:prstGeom prst="rect">
            <a:avLst/>
          </a:prstGeom>
        </p:spPr>
      </p:pic>
      <p:cxnSp>
        <p:nvCxnSpPr>
          <p:cNvPr id="3" name="直線箭頭接點 18"/>
          <p:cNvCxnSpPr>
            <a:stCxn id="5" idx="1"/>
            <a:endCxn id="9" idx="3"/>
          </p:cNvCxnSpPr>
          <p:nvPr/>
        </p:nvCxnSpPr>
        <p:spPr>
          <a:xfrm flipH="1" flipV="1">
            <a:off x="5094605" y="1704975"/>
            <a:ext cx="2661285" cy="101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圓角矩形 5"/>
          <p:cNvSpPr/>
          <p:nvPr/>
        </p:nvSpPr>
        <p:spPr>
          <a:xfrm>
            <a:off x="5499414" y="134632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Wide-angle image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(secondary camera)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7"/>
          <p:cNvSpPr txBox="1"/>
          <p:nvPr/>
        </p:nvSpPr>
        <p:spPr>
          <a:xfrm>
            <a:off x="6264910" y="5974080"/>
            <a:ext cx="1984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UIViewController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6"/>
          <p:cNvSpPr/>
          <p:nvPr/>
        </p:nvSpPr>
        <p:spPr>
          <a:xfrm>
            <a:off x="7559675" y="4525010"/>
            <a:ext cx="2578735" cy="1893570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707" y="0"/>
            <a:ext cx="10515600" cy="518653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 camera estimate depth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144" y="723685"/>
            <a:ext cx="4445000" cy="283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2" name="群組 41"/>
          <p:cNvGrpSpPr/>
          <p:nvPr/>
        </p:nvGrpSpPr>
        <p:grpSpPr>
          <a:xfrm>
            <a:off x="6505784" y="4719115"/>
            <a:ext cx="5092436" cy="1865968"/>
            <a:chOff x="6496547" y="4739209"/>
            <a:chExt cx="5092436" cy="1865968"/>
          </a:xfrm>
        </p:grpSpPr>
        <p:sp>
          <p:nvSpPr>
            <p:cNvPr id="31" name="標題 1"/>
            <p:cNvSpPr txBox="1"/>
            <p:nvPr/>
          </p:nvSpPr>
          <p:spPr>
            <a:xfrm>
              <a:off x="6496547" y="4739209"/>
              <a:ext cx="1344147" cy="3219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3200"/>
                <a:buFont typeface="Calibri" panose="020F0502020204030204"/>
                <a:buNone/>
                <a:defRPr sz="3200" b="1" i="0" u="none" strike="noStrike" cap="none">
                  <a:solidFill>
                    <a:srgbClr val="262626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r>
                <a:rPr kumimoji="1"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Output Value</a:t>
              </a:r>
              <a:endParaRPr kumimoji="1" lang="zh-TW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41" name="群組 40"/>
            <p:cNvGrpSpPr/>
            <p:nvPr/>
          </p:nvGrpSpPr>
          <p:grpSpPr>
            <a:xfrm>
              <a:off x="6529706" y="4911973"/>
              <a:ext cx="5059277" cy="1693204"/>
              <a:chOff x="267451" y="5034376"/>
              <a:chExt cx="5059277" cy="1693204"/>
            </a:xfrm>
          </p:grpSpPr>
          <p:cxnSp>
            <p:nvCxnSpPr>
              <p:cNvPr id="15" name="直線接點 14"/>
              <p:cNvCxnSpPr/>
              <p:nvPr/>
            </p:nvCxnSpPr>
            <p:spPr>
              <a:xfrm>
                <a:off x="594167" y="5987537"/>
                <a:ext cx="4407023" cy="282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接點 15"/>
              <p:cNvCxnSpPr/>
              <p:nvPr/>
            </p:nvCxnSpPr>
            <p:spPr>
              <a:xfrm>
                <a:off x="594167" y="5796164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接點 16"/>
              <p:cNvCxnSpPr/>
              <p:nvPr/>
            </p:nvCxnSpPr>
            <p:spPr>
              <a:xfrm>
                <a:off x="5001190" y="5824368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接點 17"/>
              <p:cNvCxnSpPr/>
              <p:nvPr/>
            </p:nvCxnSpPr>
            <p:spPr>
              <a:xfrm>
                <a:off x="3059360" y="5789180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標題 1"/>
              <p:cNvSpPr txBox="1"/>
              <p:nvPr/>
            </p:nvSpPr>
            <p:spPr>
              <a:xfrm>
                <a:off x="267451" y="6310938"/>
                <a:ext cx="742451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標題 1"/>
              <p:cNvSpPr txBox="1"/>
              <p:nvPr/>
            </p:nvSpPr>
            <p:spPr>
              <a:xfrm>
                <a:off x="2635742" y="6353620"/>
                <a:ext cx="842581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標題 1"/>
              <p:cNvSpPr txBox="1"/>
              <p:nvPr/>
            </p:nvSpPr>
            <p:spPr>
              <a:xfrm>
                <a:off x="4420402" y="6341538"/>
                <a:ext cx="842579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2" name="直線接點 21"/>
              <p:cNvCxnSpPr/>
              <p:nvPr/>
            </p:nvCxnSpPr>
            <p:spPr>
              <a:xfrm>
                <a:off x="1785231" y="5796164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標題 1"/>
              <p:cNvSpPr txBox="1"/>
              <p:nvPr/>
            </p:nvSpPr>
            <p:spPr>
              <a:xfrm>
                <a:off x="1308158" y="6341538"/>
                <a:ext cx="842581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標題 1"/>
              <p:cNvSpPr txBox="1"/>
              <p:nvPr/>
            </p:nvSpPr>
            <p:spPr>
              <a:xfrm>
                <a:off x="4675652" y="5034376"/>
                <a:ext cx="651076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0.8f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標題 1"/>
              <p:cNvSpPr txBox="1"/>
              <p:nvPr/>
            </p:nvSpPr>
            <p:spPr>
              <a:xfrm>
                <a:off x="2739767" y="5034376"/>
                <a:ext cx="651065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0.2f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標題 1"/>
              <p:cNvSpPr txBox="1"/>
              <p:nvPr/>
            </p:nvSpPr>
            <p:spPr>
              <a:xfrm>
                <a:off x="267451" y="5064906"/>
                <a:ext cx="982846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9999.9f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標題 1"/>
              <p:cNvSpPr txBox="1"/>
              <p:nvPr/>
            </p:nvSpPr>
            <p:spPr>
              <a:xfrm>
                <a:off x="3236707" y="5553029"/>
                <a:ext cx="1541817" cy="36033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1600" b="0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Linear decrees</a:t>
                </a:r>
                <a:endParaRPr kumimoji="1" lang="zh-TW" altLang="en-US" sz="1600" b="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文字方塊 27"/>
              <p:cNvSpPr txBox="1"/>
              <p:nvPr/>
            </p:nvSpPr>
            <p:spPr>
              <a:xfrm>
                <a:off x="604618" y="5412187"/>
                <a:ext cx="1180613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en-US" altLang="zh-TW" sz="1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Dramatically </a:t>
                </a:r>
                <a:r>
                  <a:rPr kumimoji="1" lang="en-US" altLang="zh-TW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increase</a:t>
                </a:r>
                <a:endParaRPr kumimoji="1" lang="zh-TW" altLang="en-US" sz="14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標題 1"/>
              <p:cNvSpPr txBox="1"/>
              <p:nvPr/>
            </p:nvSpPr>
            <p:spPr>
              <a:xfrm>
                <a:off x="1938136" y="5386860"/>
                <a:ext cx="1085676" cy="541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1600" b="0" dirty="0">
                    <a:solidFill>
                      <a:schemeClr val="accent6">
                        <a:lumMod val="7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Unstable  increase</a:t>
                </a:r>
                <a:endParaRPr kumimoji="1" lang="zh-TW" altLang="en-US" sz="1600" b="0" dirty="0">
                  <a:solidFill>
                    <a:schemeClr val="accent6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標題 1"/>
              <p:cNvSpPr txBox="1"/>
              <p:nvPr/>
            </p:nvSpPr>
            <p:spPr>
              <a:xfrm>
                <a:off x="268615" y="6197688"/>
                <a:ext cx="1309824" cy="2846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 Depth</a:t>
                </a:r>
                <a:endParaRPr kumimoji="1" lang="zh-TW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pic>
        <p:nvPicPr>
          <p:cNvPr id="33" name="圖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17" y="481001"/>
            <a:ext cx="2007760" cy="1961573"/>
          </a:xfrm>
          <a:prstGeom prst="rect">
            <a:avLst/>
          </a:prstGeom>
        </p:spPr>
      </p:pic>
      <p:pic>
        <p:nvPicPr>
          <p:cNvPr id="34" name="圖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44" y="2676910"/>
            <a:ext cx="1933133" cy="995856"/>
          </a:xfrm>
          <a:prstGeom prst="rect">
            <a:avLst/>
          </a:prstGeom>
        </p:spPr>
      </p:pic>
      <p:sp>
        <p:nvSpPr>
          <p:cNvPr id="35" name="標題 1"/>
          <p:cNvSpPr txBox="1"/>
          <p:nvPr/>
        </p:nvSpPr>
        <p:spPr>
          <a:xfrm>
            <a:off x="172243" y="4366497"/>
            <a:ext cx="10515600" cy="518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 on iPhone 11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顯示兩張照片之間的視差差異如何創建深度圖的圖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111" y="673871"/>
            <a:ext cx="2986042" cy="2928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文字方塊 39"/>
          <p:cNvSpPr txBox="1"/>
          <p:nvPr/>
        </p:nvSpPr>
        <p:spPr>
          <a:xfrm>
            <a:off x="524220" y="5207570"/>
            <a:ext cx="529961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TW" b="0" i="0" dirty="0">
                <a:solidFill>
                  <a:schemeClr val="tx2"/>
                </a:solidFill>
                <a:effectLst/>
                <a:latin typeface="SF Pro Text"/>
              </a:rPr>
              <a:t>“This level of accuracy indicates that values within a depth map are usable relative to one another (that is, a depth value of 2 is twice as far as a depth value of 1), but do not accurately convey real-world distance.”</a:t>
            </a:r>
            <a:endParaRPr lang="zh-TW" alt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654</Words>
  <Application>WPS Presentation</Application>
  <PresentationFormat>寬螢幕</PresentationFormat>
  <Paragraphs>68</Paragraphs>
  <Slides>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7" baseType="lpstr">
      <vt:lpstr>Arial</vt:lpstr>
      <vt:lpstr>SimSun</vt:lpstr>
      <vt:lpstr>Wingdings</vt:lpstr>
      <vt:lpstr>Times New Roman</vt:lpstr>
      <vt:lpstr>Calibri</vt:lpstr>
      <vt:lpstr>Arial</vt:lpstr>
      <vt:lpstr>SF Pro Text</vt:lpstr>
      <vt:lpstr>Segoe Print</vt:lpstr>
      <vt:lpstr>Microsoft YaHei</vt:lpstr>
      <vt:lpstr>Arial Unicode MS</vt:lpstr>
      <vt:lpstr>新細明體</vt:lpstr>
      <vt:lpstr>Calibri Light</vt:lpstr>
      <vt:lpstr>Calibri</vt:lpstr>
      <vt:lpstr>Office 佈景主題</vt:lpstr>
      <vt:lpstr>PowerPoint 演示文稿</vt:lpstr>
      <vt:lpstr>Software Ver 1: Reconstruct 3D</vt:lpstr>
      <vt:lpstr>Dual camera estimate depth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柏瑜 黃</dc:creator>
  <cp:lastModifiedBy>user</cp:lastModifiedBy>
  <cp:revision>5</cp:revision>
  <dcterms:created xsi:type="dcterms:W3CDTF">2023-05-14T10:31:00Z</dcterms:created>
  <dcterms:modified xsi:type="dcterms:W3CDTF">2023-05-15T15:39:33Z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562E922B8BD146C4AFB5F3841E11E8A5</vt:lpwstr>
  </property>
  <property fmtid="{D5CDD505-2E9C-101B-9397-08002B2CF9AE}" pid="3" name="KSOProductBuildVer">
    <vt:lpwstr>1033-11.2.0.11219</vt:lpwstr>
  </property>
</Properties>
</file>

<file path=docProps/thumbnail.jpeg>
</file>